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721430" y="2819400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10544" y="2819400"/>
            <a:ext cx="0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52458" y="2819400"/>
            <a:ext cx="0" cy="1175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be 12"/>
          <p:cNvSpPr/>
          <p:nvPr/>
        </p:nvSpPr>
        <p:spPr>
          <a:xfrm>
            <a:off x="2514603" y="2732314"/>
            <a:ext cx="76200" cy="28302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6161316" y="2751363"/>
            <a:ext cx="76200" cy="28302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699658" y="4008664"/>
            <a:ext cx="3352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88772" y="4188277"/>
            <a:ext cx="1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008914" y="4166506"/>
            <a:ext cx="10886" cy="1191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78286" y="2865664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323114" y="2865664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4864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1054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9530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00600" y="2819400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26428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0411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88471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13314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31028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505200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831772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7714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223658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8694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657600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99658" y="4166506"/>
            <a:ext cx="3352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77886" y="535577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56514" y="4212770"/>
            <a:ext cx="10886" cy="1143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301342" y="4212770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4646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0836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9312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778828" y="4166506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604656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8234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86294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091542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309256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483428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810000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005942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201886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36517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635828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590803" y="3048000"/>
            <a:ext cx="119741" cy="108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14603" y="3733800"/>
            <a:ext cx="1850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552703" y="5181600"/>
            <a:ext cx="1469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093282" y="3058886"/>
            <a:ext cx="816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47017" y="3733800"/>
            <a:ext cx="816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970817" y="5181600"/>
            <a:ext cx="1632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970817" y="4354286"/>
            <a:ext cx="1904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514603" y="4343400"/>
            <a:ext cx="174168" cy="108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650676" y="5342163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667000" y="4166506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688772" y="3984171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Subtitle 100"/>
          <p:cNvSpPr>
            <a:spLocks noGrp="1"/>
          </p:cNvSpPr>
          <p:nvPr>
            <p:ph type="subTitle" idx="1"/>
          </p:nvPr>
        </p:nvSpPr>
        <p:spPr>
          <a:xfrm>
            <a:off x="1404256" y="609600"/>
            <a:ext cx="6400800" cy="1905000"/>
          </a:xfrm>
        </p:spPr>
        <p:txBody>
          <a:bodyPr/>
          <a:lstStyle/>
          <a:p>
            <a:pPr algn="r"/>
            <a:r>
              <a:rPr lang="fa-IR" sz="1600" b="1" dirty="0" smtClean="0"/>
              <a:t>جزئیات اجرایی ساخت نرده زمین مینی فوتبال محوطه مسجد امام حسن ( ع ) </a:t>
            </a:r>
          </a:p>
          <a:p>
            <a:pPr algn="r"/>
            <a:r>
              <a:rPr lang="fa-IR" sz="1600" dirty="0" smtClean="0"/>
              <a:t>فواصل ستون ها 320 سانتیمتر</a:t>
            </a:r>
          </a:p>
          <a:p>
            <a:pPr algn="r"/>
            <a:r>
              <a:rPr lang="fa-IR" sz="1600" dirty="0" smtClean="0"/>
              <a:t>ستون ها از پروفیل 8*8</a:t>
            </a:r>
          </a:p>
          <a:p>
            <a:pPr algn="r"/>
            <a:r>
              <a:rPr lang="fa-IR" sz="1600" dirty="0" smtClean="0"/>
              <a:t>کلاف دور نرده ها از پروفیل 3*6</a:t>
            </a:r>
          </a:p>
          <a:p>
            <a:pPr algn="r"/>
            <a:r>
              <a:rPr lang="fa-IR" sz="1600" dirty="0" smtClean="0"/>
              <a:t>پروفیل های وسط نرده 2*2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38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cp:lastPrinted>2023-07-15T07:24:08Z</cp:lastPrinted>
  <dcterms:created xsi:type="dcterms:W3CDTF">2006-08-16T00:00:00Z</dcterms:created>
  <dcterms:modified xsi:type="dcterms:W3CDTF">2023-07-15T07:31:44Z</dcterms:modified>
</cp:coreProperties>
</file>